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6" r:id="rId2"/>
    <p:sldId id="257" r:id="rId3"/>
  </p:sldIdLst>
  <p:sldSz cx="9144000" cy="6858000" type="letter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59" d="100"/>
          <a:sy n="59" d="100"/>
        </p:scale>
        <p:origin x="145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37332-AEB8-441D-A367-5CE62294CD95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AE8A0E-D0A1-42B5-BF63-9AEF79D25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51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AE8A0E-D0A1-42B5-BF63-9AEF79D259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9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9744-BD4C-4591-92C2-F4D080DCAF5B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EF2A-96E2-4594-8507-4B495CF63A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021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9744-BD4C-4591-92C2-F4D080DCAF5B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EF2A-96E2-4594-8507-4B495CF63A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778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9744-BD4C-4591-92C2-F4D080DCAF5B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EF2A-96E2-4594-8507-4B495CF63A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303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9744-BD4C-4591-92C2-F4D080DCAF5B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EF2A-96E2-4594-8507-4B495CF63A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9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9744-BD4C-4591-92C2-F4D080DCAF5B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EF2A-96E2-4594-8507-4B495CF63A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994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9744-BD4C-4591-92C2-F4D080DCAF5B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EF2A-96E2-4594-8507-4B495CF63A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985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9744-BD4C-4591-92C2-F4D080DCAF5B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EF2A-96E2-4594-8507-4B495CF63A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38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9744-BD4C-4591-92C2-F4D080DCAF5B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EF2A-96E2-4594-8507-4B495CF63A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493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9744-BD4C-4591-92C2-F4D080DCAF5B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EF2A-96E2-4594-8507-4B495CF63A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753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9744-BD4C-4591-92C2-F4D080DCAF5B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EF2A-96E2-4594-8507-4B495CF63A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800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9744-BD4C-4591-92C2-F4D080DCAF5B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EF2A-96E2-4594-8507-4B495CF63A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452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49744-BD4C-4591-92C2-F4D080DCAF5B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3EF2A-96E2-4594-8507-4B495CF63A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13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://famvin.org/en/2015/03/28/from-being-served-to-servant-prison-re-entry-program49009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image" Target="../media/image2.jpg"/><Relationship Id="rId4" Type="http://schemas.openxmlformats.org/officeDocument/2006/relationships/hyperlink" Target="https://freepngimg.com/png/34459-blue-border-frame-photo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pngimg.com/png/34459-blue-border-frame-photo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famvin.org/en/2015/03/28/from-being-served-to-servant-prison-re-entry-program49009/" TargetMode="Externa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63E9565-559B-4F9D-6B00-4A0C68D112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0" y="21772"/>
            <a:ext cx="9144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8802D4B-1DE4-CF5D-DB5A-2D35473EE719}"/>
              </a:ext>
            </a:extLst>
          </p:cNvPr>
          <p:cNvSpPr txBox="1"/>
          <p:nvPr/>
        </p:nvSpPr>
        <p:spPr>
          <a:xfrm>
            <a:off x="693484" y="2010993"/>
            <a:ext cx="774461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 Rounded MT Bold" panose="020F0704030504030204" pitchFamily="34" charset="0"/>
              </a:rPr>
              <a:t>presents this </a:t>
            </a:r>
          </a:p>
          <a:p>
            <a:pPr algn="ctr"/>
            <a:r>
              <a:rPr lang="en-US" sz="2800" dirty="0">
                <a:latin typeface="Arial Rounded MT Bold" panose="020F0704030504030204" pitchFamily="34" charset="0"/>
              </a:rPr>
              <a:t>Certificate of Appreciation to:</a:t>
            </a:r>
          </a:p>
          <a:p>
            <a:pPr algn="ctr"/>
            <a:endParaRPr lang="en-US" dirty="0"/>
          </a:p>
          <a:p>
            <a:pPr algn="ctr"/>
            <a:r>
              <a:rPr lang="en-US" sz="3600" u="sng" dirty="0">
                <a:solidFill>
                  <a:schemeClr val="accent1"/>
                </a:solidFill>
                <a:latin typeface="Algerian" panose="04020705040A02060702" pitchFamily="82" charset="0"/>
              </a:rPr>
              <a:t>NAME HERE</a:t>
            </a:r>
          </a:p>
          <a:p>
            <a:pPr algn="ctr"/>
            <a:endParaRPr lang="en-US" dirty="0"/>
          </a:p>
          <a:p>
            <a:pPr algn="ctr"/>
            <a:r>
              <a:rPr lang="en-US" sz="2800" dirty="0">
                <a:latin typeface="Arial Rounded MT Bold" panose="020F0704030504030204" pitchFamily="34" charset="0"/>
              </a:rPr>
              <a:t>With gratitude for your generous support </a:t>
            </a:r>
          </a:p>
          <a:p>
            <a:pPr algn="ctr"/>
            <a:r>
              <a:rPr lang="en-US" sz="2800" dirty="0">
                <a:latin typeface="Arial Rounded MT Bold" panose="020F0704030504030204" pitchFamily="34" charset="0"/>
              </a:rPr>
              <a:t>to our organization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2659A93-8E6B-7FD4-BA9F-DC71D1DCC73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829" y="1279295"/>
            <a:ext cx="1347107" cy="139242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B5FE747-27E9-1E99-9A04-691A4F5D63E8}"/>
              </a:ext>
            </a:extLst>
          </p:cNvPr>
          <p:cNvSpPr txBox="1"/>
          <p:nvPr/>
        </p:nvSpPr>
        <p:spPr>
          <a:xfrm>
            <a:off x="939581" y="5354808"/>
            <a:ext cx="2552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This &lt;DATE&gt; Day of </a:t>
            </a:r>
          </a:p>
          <a:p>
            <a:pPr algn="ctr"/>
            <a:r>
              <a:rPr lang="en-US" dirty="0">
                <a:latin typeface="Arial Rounded MT Bold" panose="020F0704030504030204" pitchFamily="34" charset="0"/>
              </a:rPr>
              <a:t>&lt;MONTH&gt; 2024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E989292-4927-8D58-BDDC-01C7A42FEA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3675947" y="5440861"/>
            <a:ext cx="1574375" cy="98179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03B5FB4A-A4F9-73A9-0982-686645CD4DA5}"/>
              </a:ext>
            </a:extLst>
          </p:cNvPr>
          <p:cNvSpPr/>
          <p:nvPr/>
        </p:nvSpPr>
        <p:spPr>
          <a:xfrm>
            <a:off x="925133" y="495771"/>
            <a:ext cx="733726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lgerian" panose="04020705040A02060702" pitchFamily="82" charset="0"/>
              </a:rPr>
              <a:t>St. Vincent de Paul Society</a:t>
            </a:r>
          </a:p>
          <a:p>
            <a:pPr algn="ctr"/>
            <a:r>
              <a:rPr lang="en-US" sz="4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lgerian" panose="04020705040A02060702" pitchFamily="82" charset="0"/>
              </a:rPr>
              <a:t>of St. Luke’s Church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57A358-CDEC-7818-3869-956319878364}"/>
              </a:ext>
            </a:extLst>
          </p:cNvPr>
          <p:cNvSpPr txBox="1"/>
          <p:nvPr/>
        </p:nvSpPr>
        <p:spPr>
          <a:xfrm>
            <a:off x="5337418" y="5243898"/>
            <a:ext cx="333849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 Rounded MT Bold" panose="020F0704030504030204" pitchFamily="34" charset="0"/>
              </a:rPr>
              <a:t>___________________________</a:t>
            </a:r>
          </a:p>
          <a:p>
            <a:pPr algn="ctr"/>
            <a:r>
              <a:rPr lang="en-US" dirty="0">
                <a:latin typeface="Arial Rounded MT Bold" panose="020F0704030504030204" pitchFamily="34" charset="0"/>
              </a:rPr>
              <a:t>President, </a:t>
            </a:r>
          </a:p>
          <a:p>
            <a:pPr algn="ctr"/>
            <a:r>
              <a:rPr lang="en-US" dirty="0">
                <a:latin typeface="Arial Rounded MT Bold" panose="020F0704030504030204" pitchFamily="34" charset="0"/>
              </a:rPr>
              <a:t>Gemma Brennan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169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E5B2F04-BBB1-EEE2-2FAB-B97F1E0B8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32658"/>
            <a:ext cx="9144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8802D4B-1DE4-CF5D-DB5A-2D35473EE719}"/>
              </a:ext>
            </a:extLst>
          </p:cNvPr>
          <p:cNvSpPr txBox="1"/>
          <p:nvPr/>
        </p:nvSpPr>
        <p:spPr>
          <a:xfrm>
            <a:off x="522519" y="1923905"/>
            <a:ext cx="808975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 Rounded MT Bold" panose="020F0704030504030204" pitchFamily="34" charset="0"/>
              </a:rPr>
              <a:t>presents this </a:t>
            </a:r>
          </a:p>
          <a:p>
            <a:pPr algn="ctr"/>
            <a:r>
              <a:rPr lang="en-US" sz="2800" dirty="0">
                <a:latin typeface="Arial Rounded MT Bold" panose="020F0704030504030204" pitchFamily="34" charset="0"/>
              </a:rPr>
              <a:t>Certificate of Appreciation to:</a:t>
            </a:r>
          </a:p>
          <a:p>
            <a:pPr algn="ctr"/>
            <a:endParaRPr lang="en-US" dirty="0"/>
          </a:p>
          <a:p>
            <a:pPr algn="ctr"/>
            <a:r>
              <a:rPr lang="en-US" sz="3600" u="sng" dirty="0">
                <a:solidFill>
                  <a:schemeClr val="accent1"/>
                </a:solidFill>
                <a:latin typeface="Algerian" panose="04020705040A02060702" pitchFamily="82" charset="0"/>
              </a:rPr>
              <a:t>NAME HERE</a:t>
            </a:r>
          </a:p>
          <a:p>
            <a:pPr algn="ctr"/>
            <a:endParaRPr lang="en-US" dirty="0"/>
          </a:p>
          <a:p>
            <a:pPr algn="ctr"/>
            <a:r>
              <a:rPr lang="en-US" sz="2800" dirty="0">
                <a:latin typeface="Arial Rounded MT Bold" panose="020F0704030504030204" pitchFamily="34" charset="0"/>
              </a:rPr>
              <a:t>With gratitude for your service and </a:t>
            </a:r>
          </a:p>
          <a:p>
            <a:pPr algn="ctr"/>
            <a:r>
              <a:rPr lang="en-US" sz="2800" dirty="0">
                <a:latin typeface="Arial Rounded MT Bold" panose="020F0704030504030204" pitchFamily="34" charset="0"/>
              </a:rPr>
              <a:t>constant generous support to SVdP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2659A93-8E6B-7FD4-BA9F-DC71D1DCC7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829" y="1279295"/>
            <a:ext cx="1347107" cy="139242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B5FE747-27E9-1E99-9A04-691A4F5D63E8}"/>
              </a:ext>
            </a:extLst>
          </p:cNvPr>
          <p:cNvSpPr txBox="1"/>
          <p:nvPr/>
        </p:nvSpPr>
        <p:spPr>
          <a:xfrm>
            <a:off x="939581" y="5354808"/>
            <a:ext cx="2552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This &lt;DATE&gt; Day of </a:t>
            </a:r>
          </a:p>
          <a:p>
            <a:pPr algn="ctr"/>
            <a:r>
              <a:rPr lang="en-US" dirty="0">
                <a:latin typeface="Arial Rounded MT Bold" panose="020F0704030504030204" pitchFamily="34" charset="0"/>
              </a:rPr>
              <a:t>&lt;MONTH&gt; 2024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E989292-4927-8D58-BDDC-01C7A42FEAB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3686833" y="5386430"/>
            <a:ext cx="1574375" cy="98179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03B5FB4A-A4F9-73A9-0982-686645CD4DA5}"/>
              </a:ext>
            </a:extLst>
          </p:cNvPr>
          <p:cNvSpPr/>
          <p:nvPr/>
        </p:nvSpPr>
        <p:spPr>
          <a:xfrm>
            <a:off x="925133" y="484885"/>
            <a:ext cx="733726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lgerian" panose="04020705040A02060702" pitchFamily="82" charset="0"/>
              </a:rPr>
              <a:t>St. Vincent de Paul Society</a:t>
            </a:r>
          </a:p>
          <a:p>
            <a:pPr algn="ctr"/>
            <a:r>
              <a:rPr lang="en-US" sz="4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lgerian" panose="04020705040A02060702" pitchFamily="82" charset="0"/>
              </a:rPr>
              <a:t>of St. Luke’s Church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57A358-CDEC-7818-3869-956319878364}"/>
              </a:ext>
            </a:extLst>
          </p:cNvPr>
          <p:cNvSpPr txBox="1"/>
          <p:nvPr/>
        </p:nvSpPr>
        <p:spPr>
          <a:xfrm>
            <a:off x="5337418" y="5243898"/>
            <a:ext cx="333849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 Rounded MT Bold" panose="020F0704030504030204" pitchFamily="34" charset="0"/>
              </a:rPr>
              <a:t>___________________________</a:t>
            </a:r>
          </a:p>
          <a:p>
            <a:pPr algn="ctr"/>
            <a:r>
              <a:rPr lang="en-US" dirty="0">
                <a:latin typeface="Arial Rounded MT Bold" panose="020F0704030504030204" pitchFamily="34" charset="0"/>
              </a:rPr>
              <a:t>President, </a:t>
            </a:r>
          </a:p>
          <a:p>
            <a:pPr algn="ctr"/>
            <a:r>
              <a:rPr lang="en-US" dirty="0">
                <a:latin typeface="Arial Rounded MT Bold" panose="020F0704030504030204" pitchFamily="34" charset="0"/>
              </a:rPr>
              <a:t>Gemma Brennan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926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26647</TotalTime>
  <Words>91</Words>
  <Application>Microsoft Office PowerPoint</Application>
  <PresentationFormat>Letter Paper (8.5x11 in)</PresentationFormat>
  <Paragraphs>29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Algerian</vt:lpstr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Kathy Minton</dc:creator>
  <cp:lastModifiedBy>Kathy Minton</cp:lastModifiedBy>
  <cp:revision>6</cp:revision>
  <cp:lastPrinted>2024-10-27T19:22:47Z</cp:lastPrinted>
  <dcterms:created xsi:type="dcterms:W3CDTF">2024-09-24T18:50:24Z</dcterms:created>
  <dcterms:modified xsi:type="dcterms:W3CDTF">2024-10-27T19:29:33Z</dcterms:modified>
</cp:coreProperties>
</file>