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58" r:id="rId3"/>
  </p:sldIdLst>
  <p:sldSz cx="9144000" cy="6858000" type="letter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 showGuides="1">
      <p:cViewPr varScale="1">
        <p:scale>
          <a:sx n="59" d="100"/>
          <a:sy n="59" d="100"/>
        </p:scale>
        <p:origin x="1452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9744-BD4C-4591-92C2-F4D080DCAF5B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EF2A-96E2-4594-8507-4B495CF63A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021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9744-BD4C-4591-92C2-F4D080DCAF5B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EF2A-96E2-4594-8507-4B495CF63A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778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9744-BD4C-4591-92C2-F4D080DCAF5B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EF2A-96E2-4594-8507-4B495CF63A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303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9744-BD4C-4591-92C2-F4D080DCAF5B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EF2A-96E2-4594-8507-4B495CF63A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9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9744-BD4C-4591-92C2-F4D080DCAF5B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EF2A-96E2-4594-8507-4B495CF63A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4994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9744-BD4C-4591-92C2-F4D080DCAF5B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EF2A-96E2-4594-8507-4B495CF63A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985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9744-BD4C-4591-92C2-F4D080DCAF5B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EF2A-96E2-4594-8507-4B495CF63A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38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9744-BD4C-4591-92C2-F4D080DCAF5B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EF2A-96E2-4594-8507-4B495CF63A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493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9744-BD4C-4591-92C2-F4D080DCAF5B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EF2A-96E2-4594-8507-4B495CF63A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753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9744-BD4C-4591-92C2-F4D080DCAF5B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EF2A-96E2-4594-8507-4B495CF63A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800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49744-BD4C-4591-92C2-F4D080DCAF5B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3EF2A-96E2-4594-8507-4B495CF63A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452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49744-BD4C-4591-92C2-F4D080DCAF5B}" type="datetimeFigureOut">
              <a:rPr lang="en-US" smtClean="0"/>
              <a:t>10/27/2024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3EF2A-96E2-4594-8507-4B495CF63A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13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famvin.org/en/2015/03/28/from-being-served-to-servant-prison-re-entry-program49009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famvin.org/en/2015/03/28/from-being-served-to-servant-prison-re-entry-program49009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3FC887-85AC-6915-9373-E8F2EB6B01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A48A8D2-3B7D-39FB-65A2-D890C16426F2}"/>
              </a:ext>
            </a:extLst>
          </p:cNvPr>
          <p:cNvSpPr txBox="1"/>
          <p:nvPr/>
        </p:nvSpPr>
        <p:spPr>
          <a:xfrm>
            <a:off x="693484" y="2010993"/>
            <a:ext cx="774461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 Rounded MT Bold" panose="020F0704030504030204" pitchFamily="34" charset="0"/>
              </a:rPr>
              <a:t>presents this </a:t>
            </a:r>
          </a:p>
          <a:p>
            <a:pPr algn="ctr"/>
            <a:r>
              <a:rPr lang="en-US" sz="2800" dirty="0">
                <a:latin typeface="Arial Rounded MT Bold" panose="020F0704030504030204" pitchFamily="34" charset="0"/>
              </a:rPr>
              <a:t>Certificate of Appreciation to:</a:t>
            </a:r>
          </a:p>
          <a:p>
            <a:pPr algn="ctr"/>
            <a:endParaRPr lang="en-US" dirty="0"/>
          </a:p>
          <a:p>
            <a:pPr algn="ctr"/>
            <a:r>
              <a:rPr lang="en-US" sz="3600" u="sng" dirty="0">
                <a:solidFill>
                  <a:schemeClr val="accent1"/>
                </a:solidFill>
                <a:latin typeface="Algerian" panose="04020705040A02060702" pitchFamily="82" charset="0"/>
              </a:rPr>
              <a:t>&lt;Name&gt;</a:t>
            </a:r>
          </a:p>
          <a:p>
            <a:pPr algn="ctr"/>
            <a:endParaRPr lang="en-US" dirty="0"/>
          </a:p>
          <a:p>
            <a:pPr algn="ctr"/>
            <a:r>
              <a:rPr lang="en-US" sz="2800" dirty="0">
                <a:latin typeface="Arial Rounded MT Bold" panose="020F0704030504030204" pitchFamily="34" charset="0"/>
              </a:rPr>
              <a:t>With gratitude for your service and </a:t>
            </a:r>
          </a:p>
          <a:p>
            <a:pPr algn="ctr"/>
            <a:r>
              <a:rPr lang="en-US" sz="2800" dirty="0">
                <a:latin typeface="Arial Rounded MT Bold" panose="020F0704030504030204" pitchFamily="34" charset="0"/>
              </a:rPr>
              <a:t>constant generous support to SVdP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0725D7C-3874-890C-CA82-BE6BFB6B74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944" y="1539420"/>
            <a:ext cx="1148106" cy="11867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91B1D9B-96D5-D1DF-A700-7B7F94CD719E}"/>
              </a:ext>
            </a:extLst>
          </p:cNvPr>
          <p:cNvSpPr txBox="1"/>
          <p:nvPr/>
        </p:nvSpPr>
        <p:spPr>
          <a:xfrm>
            <a:off x="939581" y="5354808"/>
            <a:ext cx="2552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This &lt;Date&gt; Day of </a:t>
            </a:r>
          </a:p>
          <a:p>
            <a:pPr algn="ctr"/>
            <a:r>
              <a:rPr lang="en-US" dirty="0">
                <a:latin typeface="Arial Rounded MT Bold" panose="020F0704030504030204" pitchFamily="34" charset="0"/>
              </a:rPr>
              <a:t>&lt;Month&gt; 2024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1427B20-F3BC-BAEB-9BB4-1A37A99B89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686833" y="5005427"/>
            <a:ext cx="1574375" cy="98179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C063D764-59C9-84A9-8EEE-5E889E59A70D}"/>
              </a:ext>
            </a:extLst>
          </p:cNvPr>
          <p:cNvSpPr/>
          <p:nvPr/>
        </p:nvSpPr>
        <p:spPr>
          <a:xfrm>
            <a:off x="925133" y="582859"/>
            <a:ext cx="733726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lgerian" panose="04020705040A02060702" pitchFamily="82" charset="0"/>
              </a:rPr>
              <a:t>St. Vincent de Paul Society</a:t>
            </a:r>
          </a:p>
          <a:p>
            <a:pPr algn="ctr"/>
            <a:r>
              <a:rPr lang="en-US" sz="4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lgerian" panose="04020705040A02060702" pitchFamily="82" charset="0"/>
              </a:rPr>
              <a:t>of St. Luke’s Church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FB995F-7666-CE01-EE47-72D596D3C614}"/>
              </a:ext>
            </a:extLst>
          </p:cNvPr>
          <p:cNvSpPr txBox="1"/>
          <p:nvPr/>
        </p:nvSpPr>
        <p:spPr>
          <a:xfrm>
            <a:off x="5337418" y="5243898"/>
            <a:ext cx="333849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___________________________</a:t>
            </a:r>
          </a:p>
          <a:p>
            <a:pPr algn="ctr"/>
            <a:r>
              <a:rPr lang="en-US" dirty="0">
                <a:latin typeface="Arial Rounded MT Bold" panose="020F0704030504030204" pitchFamily="34" charset="0"/>
              </a:rPr>
              <a:t>President, </a:t>
            </a:r>
          </a:p>
          <a:p>
            <a:pPr algn="ctr"/>
            <a:r>
              <a:rPr lang="en-US" dirty="0">
                <a:latin typeface="Arial Rounded MT Bold" panose="020F0704030504030204" pitchFamily="34" charset="0"/>
              </a:rPr>
              <a:t>Gemma Brennan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043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BC58E6-84E3-71D4-3205-0B19521139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4ADE93F-D4B5-297F-D262-F96AF1DB7B55}"/>
              </a:ext>
            </a:extLst>
          </p:cNvPr>
          <p:cNvSpPr txBox="1"/>
          <p:nvPr/>
        </p:nvSpPr>
        <p:spPr>
          <a:xfrm>
            <a:off x="693484" y="2010993"/>
            <a:ext cx="774461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 Rounded MT Bold" panose="020F0704030504030204" pitchFamily="34" charset="0"/>
              </a:rPr>
              <a:t>presents this </a:t>
            </a:r>
          </a:p>
          <a:p>
            <a:pPr algn="ctr"/>
            <a:r>
              <a:rPr lang="en-US" sz="2800" dirty="0">
                <a:latin typeface="Arial Rounded MT Bold" panose="020F0704030504030204" pitchFamily="34" charset="0"/>
              </a:rPr>
              <a:t>Certificate of Appreciation to:</a:t>
            </a:r>
          </a:p>
          <a:p>
            <a:pPr algn="ctr"/>
            <a:endParaRPr lang="en-US" dirty="0"/>
          </a:p>
          <a:p>
            <a:pPr algn="ctr"/>
            <a:r>
              <a:rPr lang="en-US" sz="3600" u="sng" dirty="0">
                <a:solidFill>
                  <a:schemeClr val="accent1"/>
                </a:solidFill>
                <a:latin typeface="Algerian" panose="04020705040A02060702" pitchFamily="82" charset="0"/>
              </a:rPr>
              <a:t>&lt;Name&gt;</a:t>
            </a:r>
          </a:p>
          <a:p>
            <a:pPr algn="ctr"/>
            <a:endParaRPr lang="en-US" dirty="0"/>
          </a:p>
          <a:p>
            <a:pPr algn="ctr"/>
            <a:r>
              <a:rPr lang="en-US" sz="2800" dirty="0">
                <a:latin typeface="Arial Rounded MT Bold" panose="020F0704030504030204" pitchFamily="34" charset="0"/>
              </a:rPr>
              <a:t>With gratitude for your generous support </a:t>
            </a:r>
          </a:p>
          <a:p>
            <a:pPr algn="ctr"/>
            <a:r>
              <a:rPr lang="en-US" sz="2800" dirty="0">
                <a:latin typeface="Arial Rounded MT Bold" panose="020F0704030504030204" pitchFamily="34" charset="0"/>
              </a:rPr>
              <a:t>to our organization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7EC462E-0CDF-813F-F590-2202B8BE7D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944" y="1539420"/>
            <a:ext cx="1148106" cy="11867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9D5E44-CD7B-6425-AD42-09D02FF11AEF}"/>
              </a:ext>
            </a:extLst>
          </p:cNvPr>
          <p:cNvSpPr txBox="1"/>
          <p:nvPr/>
        </p:nvSpPr>
        <p:spPr>
          <a:xfrm>
            <a:off x="939581" y="5354808"/>
            <a:ext cx="25520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 Rounded MT Bold" panose="020F0704030504030204" pitchFamily="34" charset="0"/>
              </a:rPr>
              <a:t>This &lt;Date&gt; Day of </a:t>
            </a:r>
          </a:p>
          <a:p>
            <a:pPr algn="ctr"/>
            <a:r>
              <a:rPr lang="en-US" dirty="0">
                <a:latin typeface="Arial Rounded MT Bold" panose="020F0704030504030204" pitchFamily="34" charset="0"/>
              </a:rPr>
              <a:t>&lt;Month&gt; 2024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7196BBD-820F-2614-6310-704D5D2465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686833" y="5005427"/>
            <a:ext cx="1574375" cy="98179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FBFBFC85-7BB7-C87B-608F-3A3FE8057FE0}"/>
              </a:ext>
            </a:extLst>
          </p:cNvPr>
          <p:cNvSpPr/>
          <p:nvPr/>
        </p:nvSpPr>
        <p:spPr>
          <a:xfrm>
            <a:off x="925133" y="582859"/>
            <a:ext cx="733726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lgerian" panose="04020705040A02060702" pitchFamily="82" charset="0"/>
              </a:rPr>
              <a:t>St. Vincent de Paul Society</a:t>
            </a:r>
          </a:p>
          <a:p>
            <a:pPr algn="ctr"/>
            <a:r>
              <a:rPr lang="en-US" sz="4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lgerian" panose="04020705040A02060702" pitchFamily="82" charset="0"/>
              </a:rPr>
              <a:t>of St. Luke’s Church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4FCD9E-9298-BD6A-E5A9-715502EFA997}"/>
              </a:ext>
            </a:extLst>
          </p:cNvPr>
          <p:cNvSpPr txBox="1"/>
          <p:nvPr/>
        </p:nvSpPr>
        <p:spPr>
          <a:xfrm>
            <a:off x="5337418" y="5243898"/>
            <a:ext cx="333849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Arial Rounded MT Bold" panose="020F0704030504030204" pitchFamily="34" charset="0"/>
              </a:rPr>
              <a:t>___________________________</a:t>
            </a:r>
          </a:p>
          <a:p>
            <a:pPr algn="ctr"/>
            <a:r>
              <a:rPr lang="en-US" dirty="0">
                <a:latin typeface="Arial Rounded MT Bold" panose="020F0704030504030204" pitchFamily="34" charset="0"/>
              </a:rPr>
              <a:t>President, </a:t>
            </a:r>
          </a:p>
          <a:p>
            <a:pPr algn="ctr"/>
            <a:r>
              <a:rPr lang="en-US" dirty="0">
                <a:latin typeface="Arial Rounded MT Bold" panose="020F0704030504030204" pitchFamily="34" charset="0"/>
              </a:rPr>
              <a:t>Gemma Brennan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314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26653</TotalTime>
  <Words>92</Words>
  <Application>Microsoft Office PowerPoint</Application>
  <PresentationFormat>Letter Paper (8.5x11 in)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Algerian</vt:lpstr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Kathy Minton</dc:creator>
  <cp:lastModifiedBy>Kathy Minton</cp:lastModifiedBy>
  <cp:revision>8</cp:revision>
  <cp:lastPrinted>2024-10-27T19:22:47Z</cp:lastPrinted>
  <dcterms:created xsi:type="dcterms:W3CDTF">2024-09-24T18:50:24Z</dcterms:created>
  <dcterms:modified xsi:type="dcterms:W3CDTF">2024-10-27T19:40:45Z</dcterms:modified>
</cp:coreProperties>
</file>